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Introduction to Alertify, a personal safety companion app. 
• Developed by Katapally Vivek from Sree Dattha Group of Institutions, Department of CSD. 
• Designed to enhance user safety through accessible emergency alerts and safety tips. 
• Focuses on user-friendly interface in a modern home setting.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slideLayout" Target="../slideLayouts/slideLayout2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379976"/>
            <a:ext cx="13048488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3227832"/>
            <a:ext cx="1304848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Your Personal Safety Companion: Alertify</a:t>
            </a:r>
            <a:endParaRPr lang="en-US" sz="4000" dirty="0"/>
          </a:p>
        </p:txBody>
      </p:sp>
      <p:sp>
        <p:nvSpPr>
          <p:cNvPr id="6" name="Text 1"/>
          <p:cNvSpPr/>
          <p:nvPr/>
        </p:nvSpPr>
        <p:spPr>
          <a:xfrm>
            <a:off x="795528" y="403250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50"/>
              </a:lnSpc>
              <a:buNone/>
            </a:pPr>
            <a:endParaRPr lang="en-US" sz="1160" dirty="0"/>
          </a:p>
        </p:txBody>
      </p:sp>
      <p:sp>
        <p:nvSpPr>
          <p:cNvPr id="7" name="Text 2"/>
          <p:cNvSpPr/>
          <p:nvPr/>
        </p:nvSpPr>
        <p:spPr>
          <a:xfrm>
            <a:off x="795528" y="4562856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Title    : Alertify - Smart Safety Web App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795528" y="4965192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Your Name       : Katapally Vivek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95528" y="5358384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Roll No               :249P1A6716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795528" y="5751576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Department     : CSD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95528" y="6144768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College Name  :Sree Dattha Group of Institutions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95528" y="6547104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</a:t>
            </a:r>
            <a:pPr algn="l" marL="342900" indent="-342900">
              <a:lnSpc>
                <a:spcPts val="1810"/>
              </a:lnSpc>
              <a:buSzPct val="100000"/>
              <a:buChar char="•"/>
            </a:pPr>
            <a:r>
              <a:rPr lang="en-US" sz="1450" b="1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Team Status      : Individual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95528" y="6940296"/>
            <a:ext cx="1304848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1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2532888"/>
            <a:ext cx="3547872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56" y="4681728"/>
            <a:ext cx="3547872" cy="19933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20" y="2532888"/>
            <a:ext cx="3547872" cy="19933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720" y="4681728"/>
            <a:ext cx="3547872" cy="19933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1600200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Future Enhancements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6903720" y="2825496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AI-based Threat Detection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6903720" y="3666744"/>
            <a:ext cx="29718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Predict risky areas or behavior.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6903720" y="4974336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SOS Calling Feature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6903720" y="5458968"/>
            <a:ext cx="29718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Automatically call nearest help services.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10616184" y="2825496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SMS Alerts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10616184" y="3310128"/>
            <a:ext cx="29718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 addition to email, send SMS notifications.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10616184" y="4974336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Panic Mode Automation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10616184" y="5815584"/>
            <a:ext cx="29718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Activate alerts if unusual inactivity is detected.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276856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Conclusion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3246120"/>
            <a:ext cx="71963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Alertify provides quick and reliable emergency alerts.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6647688" y="3776472"/>
            <a:ext cx="71963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It improves personal safety for users traveling alone. 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647688" y="4315968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implements real-time location sharing and trusted contact alerts.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6647688" y="5138928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 scalable solution with potential future AI and automation enhancements.</a:t>
            </a:r>
            <a:endParaRPr lang="en-US" sz="17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Objectives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1024128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Technologies Used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024128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Future Enhancements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Problem Statement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Features</a:t>
            </a:r>
            <a:endParaRPr lang="en-US" sz="2230" dirty="0"/>
          </a:p>
        </p:txBody>
      </p:sp>
      <p:sp>
        <p:nvSpPr>
          <p:cNvPr id="11" name="Text 7"/>
          <p:cNvSpPr/>
          <p:nvPr/>
        </p:nvSpPr>
        <p:spPr>
          <a:xfrm>
            <a:off x="7662672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</a:t>
            </a:r>
            <a:endParaRPr lang="en-US" sz="2230" dirty="0"/>
          </a:p>
        </p:txBody>
      </p:sp>
      <p:sp>
        <p:nvSpPr>
          <p:cNvPr id="12" name="Text 8"/>
          <p:cNvSpPr/>
          <p:nvPr/>
        </p:nvSpPr>
        <p:spPr>
          <a:xfrm>
            <a:off x="7662672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Conclusion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03327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Introduction: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199339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is Alertify?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6647688" y="2962656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Alertify is a web-based safety application designed to protect users, especially women, while traveling alone. 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647688" y="3776472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provides instant emergency alerts to trusted contacts with minimal effort.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6647688" y="459943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Why it was developed</a:t>
            </a:r>
            <a:endParaRPr lang="en-US" sz="4460" dirty="0"/>
          </a:p>
        </p:txBody>
      </p:sp>
      <p:sp>
        <p:nvSpPr>
          <p:cNvPr id="9" name="Text 5"/>
          <p:cNvSpPr/>
          <p:nvPr/>
        </p:nvSpPr>
        <p:spPr>
          <a:xfrm>
            <a:off x="6647688" y="5568696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Many people face safety concerns when traveling alone at night. Existing solutions are slow, complicated, or unreliable.</a:t>
            </a:r>
            <a:endParaRPr lang="en-US" sz="1780" dirty="0"/>
          </a:p>
        </p:txBody>
      </p:sp>
      <p:sp>
        <p:nvSpPr>
          <p:cNvPr id="10" name="Text 6"/>
          <p:cNvSpPr/>
          <p:nvPr/>
        </p:nvSpPr>
        <p:spPr>
          <a:xfrm>
            <a:off x="6647688" y="6391656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Alertify was created to enable quick, reliable help in emergency situations.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1129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Problem Statement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447141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Real-World Issue Alertify Solves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5440680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Many individuals face safety risks while traveling alone, especially at night. 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598017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Delays in contacting help can lead to dangerous situations.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651967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Existing solutions (manual calling, generic apps) are often slow, unreliable, or hard to use in emergencies.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2688336"/>
            <a:ext cx="3968496" cy="21762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5020056"/>
            <a:ext cx="3968496" cy="21762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28" y="2688336"/>
            <a:ext cx="3968496" cy="21762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28" y="5020056"/>
            <a:ext cx="3968496" cy="21762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" y="3675888"/>
            <a:ext cx="3529584" cy="9601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" y="6016752"/>
            <a:ext cx="3529584" cy="9601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928" y="3675888"/>
            <a:ext cx="3529584" cy="9601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928" y="6016752"/>
            <a:ext cx="3529584" cy="9601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52" y="2889504"/>
            <a:ext cx="612648" cy="61264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552" y="5230368"/>
            <a:ext cx="612648" cy="61264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0640" y="2889504"/>
            <a:ext cx="612648" cy="61264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20640" y="5230368"/>
            <a:ext cx="612648" cy="61264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060704"/>
            <a:ext cx="8074152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740"/>
              </a:lnSpc>
              <a:buNone/>
            </a:pPr>
            <a:r>
              <a:rPr lang="en-US" sz="379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Objectives</a:t>
            </a:r>
            <a:endParaRPr lang="en-US" sz="3790" dirty="0"/>
          </a:p>
        </p:txBody>
      </p:sp>
      <p:sp>
        <p:nvSpPr>
          <p:cNvPr id="17" name="Text 1"/>
          <p:cNvSpPr/>
          <p:nvPr/>
        </p:nvSpPr>
        <p:spPr>
          <a:xfrm>
            <a:off x="795528" y="1883664"/>
            <a:ext cx="8074152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740"/>
              </a:lnSpc>
              <a:buNone/>
            </a:pPr>
            <a:r>
              <a:rPr lang="en-US" sz="379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Clear Goals of the Project</a:t>
            </a:r>
            <a:endParaRPr lang="en-US" sz="3790" dirty="0"/>
          </a:p>
        </p:txBody>
      </p:sp>
      <p:sp>
        <p:nvSpPr>
          <p:cNvPr id="18" name="Text 2"/>
          <p:cNvSpPr/>
          <p:nvPr/>
        </p:nvSpPr>
        <p:spPr>
          <a:xfrm>
            <a:off x="1216152" y="3008376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040" dirty="0"/>
          </a:p>
        </p:txBody>
      </p:sp>
      <p:sp>
        <p:nvSpPr>
          <p:cNvPr id="19" name="Text 3"/>
          <p:cNvSpPr/>
          <p:nvPr/>
        </p:nvSpPr>
        <p:spPr>
          <a:xfrm>
            <a:off x="1005840" y="3675888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Instant Emergency Alerts</a:t>
            </a:r>
            <a:endParaRPr lang="en-US" sz="1890" dirty="0"/>
          </a:p>
        </p:txBody>
      </p:sp>
      <p:sp>
        <p:nvSpPr>
          <p:cNvPr id="20" name="Text 4"/>
          <p:cNvSpPr/>
          <p:nvPr/>
        </p:nvSpPr>
        <p:spPr>
          <a:xfrm>
            <a:off x="1005840" y="4151376"/>
            <a:ext cx="3529584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51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Enable users to notify trusted contacts immediately.</a:t>
            </a:r>
            <a:endParaRPr lang="en-US" sz="1510" dirty="0"/>
          </a:p>
        </p:txBody>
      </p:sp>
      <p:sp>
        <p:nvSpPr>
          <p:cNvPr id="21" name="Text 5"/>
          <p:cNvSpPr/>
          <p:nvPr/>
        </p:nvSpPr>
        <p:spPr>
          <a:xfrm>
            <a:off x="1216152" y="5349240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040" dirty="0"/>
          </a:p>
        </p:txBody>
      </p:sp>
      <p:sp>
        <p:nvSpPr>
          <p:cNvPr id="22" name="Text 6"/>
          <p:cNvSpPr/>
          <p:nvPr/>
        </p:nvSpPr>
        <p:spPr>
          <a:xfrm>
            <a:off x="1005840" y="6016752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Easy-to-Use Interface</a:t>
            </a:r>
            <a:endParaRPr lang="en-US" sz="1890" dirty="0"/>
          </a:p>
        </p:txBody>
      </p:sp>
      <p:sp>
        <p:nvSpPr>
          <p:cNvPr id="23" name="Text 7"/>
          <p:cNvSpPr/>
          <p:nvPr/>
        </p:nvSpPr>
        <p:spPr>
          <a:xfrm>
            <a:off x="5349240" y="3008376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040" dirty="0"/>
          </a:p>
        </p:txBody>
      </p:sp>
      <p:sp>
        <p:nvSpPr>
          <p:cNvPr id="24" name="Text 8"/>
          <p:cNvSpPr/>
          <p:nvPr/>
        </p:nvSpPr>
        <p:spPr>
          <a:xfrm>
            <a:off x="5138928" y="3675888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Real-Time Location Sharing</a:t>
            </a:r>
            <a:endParaRPr lang="en-US" sz="1890" dirty="0"/>
          </a:p>
        </p:txBody>
      </p:sp>
      <p:sp>
        <p:nvSpPr>
          <p:cNvPr id="25" name="Text 9"/>
          <p:cNvSpPr/>
          <p:nvPr/>
        </p:nvSpPr>
        <p:spPr>
          <a:xfrm>
            <a:off x="1005840" y="6492240"/>
            <a:ext cx="3529584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51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Ensure quick access to the alert system.</a:t>
            </a:r>
            <a:endParaRPr lang="en-US" sz="1510" dirty="0"/>
          </a:p>
        </p:txBody>
      </p:sp>
      <p:sp>
        <p:nvSpPr>
          <p:cNvPr id="26" name="Text 10"/>
          <p:cNvSpPr/>
          <p:nvPr/>
        </p:nvSpPr>
        <p:spPr>
          <a:xfrm>
            <a:off x="5138928" y="4151376"/>
            <a:ext cx="3529584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51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Share GPS coordinates during emergencies.</a:t>
            </a:r>
            <a:endParaRPr lang="en-US" sz="1510" dirty="0"/>
          </a:p>
        </p:txBody>
      </p:sp>
      <p:sp>
        <p:nvSpPr>
          <p:cNvPr id="27" name="Text 11"/>
          <p:cNvSpPr/>
          <p:nvPr/>
        </p:nvSpPr>
        <p:spPr>
          <a:xfrm>
            <a:off x="5349240" y="5349240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040" dirty="0"/>
          </a:p>
        </p:txBody>
      </p:sp>
      <p:sp>
        <p:nvSpPr>
          <p:cNvPr id="28" name="Text 12"/>
          <p:cNvSpPr/>
          <p:nvPr/>
        </p:nvSpPr>
        <p:spPr>
          <a:xfrm>
            <a:off x="5138928" y="6016752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Reliability &amp; Safety</a:t>
            </a:r>
            <a:endParaRPr lang="en-US" sz="1890" dirty="0"/>
          </a:p>
        </p:txBody>
      </p:sp>
      <p:sp>
        <p:nvSpPr>
          <p:cNvPr id="29" name="Text 13"/>
          <p:cNvSpPr/>
          <p:nvPr/>
        </p:nvSpPr>
        <p:spPr>
          <a:xfrm>
            <a:off x="5138928" y="6492240"/>
            <a:ext cx="3529584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51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Provide a system users can trust in critical situations.</a:t>
            </a:r>
            <a:endParaRPr lang="en-US" sz="15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5157216"/>
            <a:ext cx="3986784" cy="9235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6208776"/>
            <a:ext cx="3986784" cy="112471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84" y="5157216"/>
            <a:ext cx="3986784" cy="9235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184" y="6208776"/>
            <a:ext cx="3986784" cy="112471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932688"/>
            <a:ext cx="8074152" cy="5029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System Architecture / Flowchart</a:t>
            </a:r>
            <a:endParaRPr lang="en-US" sz="3120" dirty="0"/>
          </a:p>
        </p:txBody>
      </p:sp>
      <p:sp>
        <p:nvSpPr>
          <p:cNvPr id="9" name="Text 1"/>
          <p:cNvSpPr/>
          <p:nvPr/>
        </p:nvSpPr>
        <p:spPr>
          <a:xfrm>
            <a:off x="795528" y="1609344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Flowchart Idea: User Feels Unsafe </a:t>
            </a:r>
            <a:endParaRPr lang="en-US" sz="1560" dirty="0"/>
          </a:p>
        </p:txBody>
      </p:sp>
      <p:sp>
        <p:nvSpPr>
          <p:cNvPr id="10" name="Text 2"/>
          <p:cNvSpPr/>
          <p:nvPr/>
        </p:nvSpPr>
        <p:spPr>
          <a:xfrm>
            <a:off x="795528" y="2039112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Press Alertify Button </a:t>
            </a:r>
            <a:endParaRPr lang="en-US" sz="1560" dirty="0"/>
          </a:p>
        </p:txBody>
      </p:sp>
      <p:sp>
        <p:nvSpPr>
          <p:cNvPr id="11" name="Text 3"/>
          <p:cNvSpPr/>
          <p:nvPr/>
        </p:nvSpPr>
        <p:spPr>
          <a:xfrm>
            <a:off x="795528" y="2459736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Capture Live Location (GPS) </a:t>
            </a:r>
            <a:endParaRPr lang="en-US" sz="1560" dirty="0"/>
          </a:p>
        </p:txBody>
      </p:sp>
      <p:sp>
        <p:nvSpPr>
          <p:cNvPr id="12" name="Text 4"/>
          <p:cNvSpPr/>
          <p:nvPr/>
        </p:nvSpPr>
        <p:spPr>
          <a:xfrm>
            <a:off x="795528" y="2889504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Send Alert Message &amp; Location to Trusted Contacts </a:t>
            </a:r>
            <a:endParaRPr lang="en-US" sz="1560" dirty="0"/>
          </a:p>
        </p:txBody>
      </p:sp>
      <p:sp>
        <p:nvSpPr>
          <p:cNvPr id="13" name="Text 5"/>
          <p:cNvSpPr/>
          <p:nvPr/>
        </p:nvSpPr>
        <p:spPr>
          <a:xfrm>
            <a:off x="795528" y="3319272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Trusted Contact Receives Alert </a:t>
            </a:r>
            <a:endParaRPr lang="en-US" sz="1560" dirty="0"/>
          </a:p>
        </p:txBody>
      </p:sp>
      <p:sp>
        <p:nvSpPr>
          <p:cNvPr id="14" name="Text 6"/>
          <p:cNvSpPr/>
          <p:nvPr/>
        </p:nvSpPr>
        <p:spPr>
          <a:xfrm>
            <a:off x="795528" y="3739896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Help is Sent</a:t>
            </a:r>
            <a:endParaRPr lang="en-US" sz="1560" dirty="0"/>
          </a:p>
        </p:txBody>
      </p:sp>
      <p:sp>
        <p:nvSpPr>
          <p:cNvPr id="15" name="Text 7"/>
          <p:cNvSpPr/>
          <p:nvPr/>
        </p:nvSpPr>
        <p:spPr>
          <a:xfrm>
            <a:off x="795528" y="4169664"/>
            <a:ext cx="8074152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Architecture Diagram:</a:t>
            </a:r>
            <a:endParaRPr lang="en-US" sz="2500" dirty="0"/>
          </a:p>
        </p:txBody>
      </p:sp>
      <p:sp>
        <p:nvSpPr>
          <p:cNvPr id="16" name="Text 8"/>
          <p:cNvSpPr/>
          <p:nvPr/>
        </p:nvSpPr>
        <p:spPr>
          <a:xfrm>
            <a:off x="795528" y="4745736"/>
            <a:ext cx="807415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 Stack:</a:t>
            </a:r>
            <a:endParaRPr lang="en-US" sz="1560" dirty="0"/>
          </a:p>
        </p:txBody>
      </p:sp>
      <p:sp>
        <p:nvSpPr>
          <p:cNvPr id="17" name="Text 9"/>
          <p:cNvSpPr/>
          <p:nvPr/>
        </p:nvSpPr>
        <p:spPr>
          <a:xfrm>
            <a:off x="969264" y="5349240"/>
            <a:ext cx="36118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Frontend</a:t>
            </a:r>
            <a:endParaRPr lang="en-US" sz="1560" dirty="0"/>
          </a:p>
        </p:txBody>
      </p:sp>
      <p:sp>
        <p:nvSpPr>
          <p:cNvPr id="18" name="Text 10"/>
          <p:cNvSpPr/>
          <p:nvPr/>
        </p:nvSpPr>
        <p:spPr>
          <a:xfrm>
            <a:off x="969264" y="5687568"/>
            <a:ext cx="361188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React.js, HTML, CSS, JavaScript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69264" y="6391656"/>
            <a:ext cx="36118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(Future Integration)</a:t>
            </a:r>
            <a:endParaRPr lang="en-US" sz="1560" dirty="0"/>
          </a:p>
        </p:txBody>
      </p:sp>
      <p:sp>
        <p:nvSpPr>
          <p:cNvPr id="20" name="Text 12"/>
          <p:cNvSpPr/>
          <p:nvPr/>
        </p:nvSpPr>
        <p:spPr>
          <a:xfrm>
            <a:off x="969264" y="6739128"/>
            <a:ext cx="361188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Email API for real-time alerts</a:t>
            </a:r>
            <a:endParaRPr lang="en-US" sz="1250" dirty="0"/>
          </a:p>
        </p:txBody>
      </p:sp>
      <p:sp>
        <p:nvSpPr>
          <p:cNvPr id="21" name="Text 13"/>
          <p:cNvSpPr/>
          <p:nvPr/>
        </p:nvSpPr>
        <p:spPr>
          <a:xfrm>
            <a:off x="5084064" y="5349240"/>
            <a:ext cx="36118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APIs</a:t>
            </a:r>
            <a:endParaRPr lang="en-US" sz="1560" dirty="0"/>
          </a:p>
        </p:txBody>
      </p:sp>
      <p:sp>
        <p:nvSpPr>
          <p:cNvPr id="22" name="Text 14"/>
          <p:cNvSpPr/>
          <p:nvPr/>
        </p:nvSpPr>
        <p:spPr>
          <a:xfrm>
            <a:off x="5084064" y="5687568"/>
            <a:ext cx="361188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Geolocation API, WhatsApp service 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5084064" y="6391656"/>
            <a:ext cx="361188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6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Modules</a:t>
            </a:r>
            <a:endParaRPr lang="en-US" sz="1560" dirty="0"/>
          </a:p>
        </p:txBody>
      </p:sp>
      <p:sp>
        <p:nvSpPr>
          <p:cNvPr id="24" name="Text 16"/>
          <p:cNvSpPr/>
          <p:nvPr/>
        </p:nvSpPr>
        <p:spPr>
          <a:xfrm>
            <a:off x="5084064" y="6739128"/>
            <a:ext cx="361188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Trusted Contacts, Alert System, Live Location Sharing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2368296"/>
            <a:ext cx="3922776" cy="2121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4718304"/>
            <a:ext cx="3922776" cy="21214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2368296"/>
            <a:ext cx="3922776" cy="2121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04" y="4718304"/>
            <a:ext cx="3922776" cy="21214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2752344"/>
            <a:ext cx="3959352" cy="175564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5093208"/>
            <a:ext cx="3959352" cy="175564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616" y="2752344"/>
            <a:ext cx="3959352" cy="175564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8616" y="5093208"/>
            <a:ext cx="3959352" cy="175564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384" y="2642616"/>
            <a:ext cx="3959352" cy="14630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84" y="4983480"/>
            <a:ext cx="3959352" cy="14630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8616" y="2642616"/>
            <a:ext cx="3959352" cy="14630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616" y="4983480"/>
            <a:ext cx="3959352" cy="146304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4016" y="2368296"/>
            <a:ext cx="685800" cy="685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4016" y="4718304"/>
            <a:ext cx="685800" cy="685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5392" y="2368296"/>
            <a:ext cx="685800" cy="685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5392" y="4718304"/>
            <a:ext cx="685800" cy="685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95528" y="1408176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Features</a:t>
            </a:r>
            <a:endParaRPr lang="en-US" sz="4460" dirty="0"/>
          </a:p>
        </p:txBody>
      </p:sp>
      <p:sp>
        <p:nvSpPr>
          <p:cNvPr id="21" name="Text 1"/>
          <p:cNvSpPr/>
          <p:nvPr/>
        </p:nvSpPr>
        <p:spPr>
          <a:xfrm>
            <a:off x="1042416" y="31181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One-Click Alert Button</a:t>
            </a:r>
            <a:endParaRPr lang="en-US" sz="2230" dirty="0"/>
          </a:p>
        </p:txBody>
      </p:sp>
      <p:sp>
        <p:nvSpPr>
          <p:cNvPr id="22" name="Text 2"/>
          <p:cNvSpPr/>
          <p:nvPr/>
        </p:nvSpPr>
        <p:spPr>
          <a:xfrm>
            <a:off x="2679192" y="251460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23" name="Text 3"/>
          <p:cNvSpPr/>
          <p:nvPr/>
        </p:nvSpPr>
        <p:spPr>
          <a:xfrm>
            <a:off x="1042416" y="3685032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Sends instant emergency notification.</a:t>
            </a:r>
            <a:endParaRPr lang="en-US" sz="1780" dirty="0"/>
          </a:p>
        </p:txBody>
      </p:sp>
      <p:sp>
        <p:nvSpPr>
          <p:cNvPr id="24" name="Text 4"/>
          <p:cNvSpPr/>
          <p:nvPr/>
        </p:nvSpPr>
        <p:spPr>
          <a:xfrm>
            <a:off x="2679192" y="48646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  <p:sp>
        <p:nvSpPr>
          <p:cNvPr id="25" name="Text 5"/>
          <p:cNvSpPr/>
          <p:nvPr/>
        </p:nvSpPr>
        <p:spPr>
          <a:xfrm>
            <a:off x="1042416" y="5468112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Live Location Sharing</a:t>
            </a:r>
            <a:endParaRPr lang="en-US" sz="2230" dirty="0"/>
          </a:p>
        </p:txBody>
      </p:sp>
      <p:sp>
        <p:nvSpPr>
          <p:cNvPr id="26" name="Text 6"/>
          <p:cNvSpPr/>
          <p:nvPr/>
        </p:nvSpPr>
        <p:spPr>
          <a:xfrm>
            <a:off x="5184648" y="31181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Trusted Contacts</a:t>
            </a:r>
            <a:endParaRPr lang="en-US" sz="2230" dirty="0"/>
          </a:p>
        </p:txBody>
      </p:sp>
      <p:sp>
        <p:nvSpPr>
          <p:cNvPr id="27" name="Text 7"/>
          <p:cNvSpPr/>
          <p:nvPr/>
        </p:nvSpPr>
        <p:spPr>
          <a:xfrm>
            <a:off x="1042416" y="6025896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Real-time GPS location sent automatically.</a:t>
            </a:r>
            <a:endParaRPr lang="en-US" sz="1780" dirty="0"/>
          </a:p>
        </p:txBody>
      </p:sp>
      <p:sp>
        <p:nvSpPr>
          <p:cNvPr id="28" name="Text 8"/>
          <p:cNvSpPr/>
          <p:nvPr/>
        </p:nvSpPr>
        <p:spPr>
          <a:xfrm>
            <a:off x="5184648" y="3685032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Users can register multiple contacts.</a:t>
            </a:r>
            <a:endParaRPr lang="en-US" sz="1780" dirty="0"/>
          </a:p>
        </p:txBody>
      </p:sp>
      <p:sp>
        <p:nvSpPr>
          <p:cNvPr id="29" name="Text 9"/>
          <p:cNvSpPr/>
          <p:nvPr/>
        </p:nvSpPr>
        <p:spPr>
          <a:xfrm>
            <a:off x="6821424" y="251460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30" name="Text 10"/>
          <p:cNvSpPr/>
          <p:nvPr/>
        </p:nvSpPr>
        <p:spPr>
          <a:xfrm>
            <a:off x="5184648" y="5468112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WhatsApp Notifications</a:t>
            </a:r>
            <a:endParaRPr lang="en-US" sz="2230" dirty="0"/>
          </a:p>
        </p:txBody>
      </p:sp>
      <p:sp>
        <p:nvSpPr>
          <p:cNvPr id="31" name="Text 11"/>
          <p:cNvSpPr/>
          <p:nvPr/>
        </p:nvSpPr>
        <p:spPr>
          <a:xfrm>
            <a:off x="5184648" y="6025896"/>
            <a:ext cx="34381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Alert sent directly to contacts.</a:t>
            </a:r>
            <a:endParaRPr lang="en-US" sz="1780" dirty="0"/>
          </a:p>
        </p:txBody>
      </p:sp>
      <p:sp>
        <p:nvSpPr>
          <p:cNvPr id="32" name="Text 12"/>
          <p:cNvSpPr/>
          <p:nvPr/>
        </p:nvSpPr>
        <p:spPr>
          <a:xfrm>
            <a:off x="6821424" y="48646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1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2953512"/>
            <a:ext cx="7114032" cy="12893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4443984"/>
            <a:ext cx="7114032" cy="12893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5925312"/>
            <a:ext cx="7114032" cy="128930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2953512"/>
            <a:ext cx="146304" cy="128930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4443984"/>
            <a:ext cx="146304" cy="128930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5925312"/>
            <a:ext cx="146304" cy="128930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647688" y="1042416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Technologies Used</a:t>
            </a:r>
            <a:endParaRPr lang="en-US" sz="4460" dirty="0"/>
          </a:p>
        </p:txBody>
      </p:sp>
      <p:sp>
        <p:nvSpPr>
          <p:cNvPr id="11" name="Text 1"/>
          <p:cNvSpPr/>
          <p:nvPr/>
        </p:nvSpPr>
        <p:spPr>
          <a:xfrm>
            <a:off x="6647688" y="2011680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580"/>
              </a:lnSpc>
              <a:buNone/>
            </a:pPr>
            <a:r>
              <a:rPr lang="en-US" sz="446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 Stack</a:t>
            </a:r>
            <a:endParaRPr lang="en-US" sz="4460" dirty="0"/>
          </a:p>
        </p:txBody>
      </p:sp>
      <p:sp>
        <p:nvSpPr>
          <p:cNvPr id="12" name="Text 2"/>
          <p:cNvSpPr/>
          <p:nvPr/>
        </p:nvSpPr>
        <p:spPr>
          <a:xfrm>
            <a:off x="6986016" y="3209544"/>
            <a:ext cx="66111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Frontend</a:t>
            </a:r>
            <a:endParaRPr lang="en-US" sz="2230" dirty="0"/>
          </a:p>
        </p:txBody>
      </p:sp>
      <p:sp>
        <p:nvSpPr>
          <p:cNvPr id="13" name="Text 3"/>
          <p:cNvSpPr/>
          <p:nvPr/>
        </p:nvSpPr>
        <p:spPr>
          <a:xfrm>
            <a:off x="6986016" y="3703320"/>
            <a:ext cx="66111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React JS, HTML, CSS</a:t>
            </a:r>
            <a:endParaRPr lang="en-US" sz="1780" dirty="0"/>
          </a:p>
        </p:txBody>
      </p:sp>
      <p:sp>
        <p:nvSpPr>
          <p:cNvPr id="14" name="Text 4"/>
          <p:cNvSpPr/>
          <p:nvPr/>
        </p:nvSpPr>
        <p:spPr>
          <a:xfrm>
            <a:off x="6986016" y="4700016"/>
            <a:ext cx="66111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Backend</a:t>
            </a:r>
            <a:endParaRPr lang="en-US" sz="2230" dirty="0"/>
          </a:p>
        </p:txBody>
      </p:sp>
      <p:sp>
        <p:nvSpPr>
          <p:cNvPr id="15" name="Text 5"/>
          <p:cNvSpPr/>
          <p:nvPr/>
        </p:nvSpPr>
        <p:spPr>
          <a:xfrm>
            <a:off x="6986016" y="5184648"/>
            <a:ext cx="66111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Firebase (Authentication, Database, Cloud Messaging)</a:t>
            </a:r>
            <a:endParaRPr lang="en-US" sz="1780" dirty="0"/>
          </a:p>
        </p:txBody>
      </p:sp>
      <p:sp>
        <p:nvSpPr>
          <p:cNvPr id="16" name="Text 6"/>
          <p:cNvSpPr/>
          <p:nvPr/>
        </p:nvSpPr>
        <p:spPr>
          <a:xfrm>
            <a:off x="6986016" y="6181344"/>
            <a:ext cx="66111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</a:t>
            </a:r>
            <a:endParaRPr lang="en-US" sz="2230" dirty="0"/>
          </a:p>
        </p:txBody>
      </p:sp>
      <p:sp>
        <p:nvSpPr>
          <p:cNvPr id="17" name="Text 7"/>
          <p:cNvSpPr/>
          <p:nvPr/>
        </p:nvSpPr>
        <p:spPr>
          <a:xfrm>
            <a:off x="6986016" y="6675120"/>
            <a:ext cx="66111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Google Maps API (for live location), WhatsApp API,Leaflet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4151376"/>
            <a:ext cx="6455664" cy="3136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40" y="4151376"/>
            <a:ext cx="6455664" cy="31363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" y="4773168"/>
            <a:ext cx="6391656" cy="24871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773168"/>
            <a:ext cx="6391656" cy="24871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142232"/>
            <a:ext cx="6446520" cy="6492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640" y="4142232"/>
            <a:ext cx="6446520" cy="6492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3300984"/>
            <a:ext cx="1304848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20"/>
              </a:lnSpc>
              <a:buNone/>
            </a:pPr>
            <a:r>
              <a:rPr lang="en-US" sz="40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</a:t>
            </a:r>
            <a:endParaRPr lang="en-US" sz="4010" dirty="0"/>
          </a:p>
        </p:txBody>
      </p:sp>
      <p:sp>
        <p:nvSpPr>
          <p:cNvPr id="11" name="Text 1"/>
          <p:cNvSpPr/>
          <p:nvPr/>
        </p:nvSpPr>
        <p:spPr>
          <a:xfrm>
            <a:off x="1014984" y="4974336"/>
            <a:ext cx="59893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Modules</a:t>
            </a:r>
            <a:endParaRPr lang="en-US" sz="2000" dirty="0"/>
          </a:p>
        </p:txBody>
      </p:sp>
      <p:sp>
        <p:nvSpPr>
          <p:cNvPr id="12" name="Text 2"/>
          <p:cNvSpPr/>
          <p:nvPr/>
        </p:nvSpPr>
        <p:spPr>
          <a:xfrm>
            <a:off x="1014984" y="5477256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Trusted Contacts Module: Add/remove contacts.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3913632" y="4242816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410" dirty="0"/>
          </a:p>
        </p:txBody>
      </p:sp>
      <p:sp>
        <p:nvSpPr>
          <p:cNvPr id="14" name="Text 4"/>
          <p:cNvSpPr/>
          <p:nvPr/>
        </p:nvSpPr>
        <p:spPr>
          <a:xfrm>
            <a:off x="1014984" y="5916168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Alert Module: One-click emergency alert.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1014984" y="6355080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Live Location Module: Capture and send GPS location.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1014984" y="6793992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Notification Module: Sends WhatsApp alerts to contacts.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7644384" y="4974336"/>
            <a:ext cx="59893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Screenshots/Diagrams</a:t>
            </a:r>
            <a:endParaRPr lang="en-US" sz="2000" dirty="0"/>
          </a:p>
        </p:txBody>
      </p:sp>
      <p:sp>
        <p:nvSpPr>
          <p:cNvPr id="18" name="Text 8"/>
          <p:cNvSpPr/>
          <p:nvPr/>
        </p:nvSpPr>
        <p:spPr>
          <a:xfrm>
            <a:off x="7644384" y="5477256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Home Screen (Alert button)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7644384" y="5916168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Trusted Contacts Screen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7644384" y="6355080"/>
            <a:ext cx="598932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Confirmation Alert Screen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10543032" y="4242816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2025-10-14T17:07:41Z</dcterms:created>
  <dcterms:modified xsi:type="dcterms:W3CDTF">2025-10-14T17:07:41Z</dcterms:modified>
</cp:coreProperties>
</file>